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2" r:id="rId4"/>
    <p:sldId id="427" r:id="rId5"/>
    <p:sldId id="429" r:id="rId6"/>
    <p:sldId id="428" r:id="rId7"/>
    <p:sldId id="473" r:id="rId8"/>
    <p:sldId id="470" r:id="rId9"/>
    <p:sldId id="471" r:id="rId10"/>
    <p:sldId id="434" r:id="rId11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6" autoAdjust="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180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057400" y="1380703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subtract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143000" y="2677180"/>
            <a:ext cx="73152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78-12</a:t>
            </a:r>
            <a:endParaRPr lang="en-US" sz="2800" dirty="0">
              <a:solidFill>
                <a:schemeClr val="accen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43100" y="3886200"/>
            <a:ext cx="5715000" cy="228600"/>
            <a:chOff x="2057400" y="3886200"/>
            <a:chExt cx="5715000" cy="228600"/>
          </a:xfrm>
        </p:grpSpPr>
        <p:cxnSp>
          <p:nvCxnSpPr>
            <p:cNvPr id="9" name="Straight Arrow Connector 8"/>
            <p:cNvCxnSpPr/>
            <p:nvPr/>
          </p:nvCxnSpPr>
          <p:spPr bwMode="auto">
            <a:xfrm flipV="1">
              <a:off x="2057400" y="4000500"/>
              <a:ext cx="5715000" cy="14911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24003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28194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70104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2385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6576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40767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4958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9149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3340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7531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61722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6591300" y="38953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7429500" y="388620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000071"/>
            <a:ext cx="74295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2000071"/>
            <a:ext cx="8801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0287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shows the order of numbers.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514350" y="102870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Consecutive numbers are one unit apart.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1943100" y="4000500"/>
            <a:ext cx="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4229100" y="359158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14500" y="3266886"/>
            <a:ext cx="5486400" cy="210394"/>
            <a:chOff x="1714500" y="2695386"/>
            <a:chExt cx="5486400" cy="210394"/>
          </a:xfrm>
        </p:grpSpPr>
        <p:cxnSp>
          <p:nvCxnSpPr>
            <p:cNvPr id="81" name="Straight Arrow Connector 80"/>
            <p:cNvCxnSpPr/>
            <p:nvPr/>
          </p:nvCxnSpPr>
          <p:spPr bwMode="auto">
            <a:xfrm>
              <a:off x="1714500" y="2797288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20574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253746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 bwMode="auto">
            <a:xfrm>
              <a:off x="301752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349758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68580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397764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445770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493776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541782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589788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6377940" y="269538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1714500" y="342900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40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659629" y="347728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50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28800" y="2105680"/>
            <a:ext cx="35578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rPr>
              <a:t>+</a:t>
            </a:r>
            <a:endParaRPr lang="en-US" sz="2800" dirty="0" smtClean="0">
              <a:solidFill>
                <a:srgbClr val="FF0000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171700" y="2105680"/>
            <a:ext cx="30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316229" y="3429000"/>
            <a:ext cx="5412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41</a:t>
            </a:r>
          </a:p>
        </p:txBody>
      </p:sp>
      <p:sp>
        <p:nvSpPr>
          <p:cNvPr id="29" name="Curved Down Arrow 28"/>
          <p:cNvSpPr/>
          <p:nvPr/>
        </p:nvSpPr>
        <p:spPr>
          <a:xfrm>
            <a:off x="1943100" y="2743200"/>
            <a:ext cx="6858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33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58" grpId="0"/>
      <p:bldP spid="60" grpId="0" build="p"/>
      <p:bldP spid="60" grpId="1" build="allAtOnce"/>
      <p:bldP spid="67" grpId="0"/>
      <p:bldP spid="68" grpId="0"/>
      <p:bldP spid="88" grpId="0"/>
      <p:bldP spid="89" grpId="0"/>
      <p:bldP spid="90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102870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can be used to add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771900" y="19431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37 + 7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600200" y="4114800"/>
            <a:ext cx="5486400" cy="210394"/>
            <a:chOff x="685800" y="4319701"/>
            <a:chExt cx="5486400" cy="252473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 bwMode="auto">
            <a:xfrm>
              <a:off x="685800" y="444198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2057400" y="432519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</a:t>
            </a:r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7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9200" y="4343400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  <a:r>
              <a:rPr lang="en-US" sz="2800" dirty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  <a:endParaRPr lang="en-US" sz="2800" dirty="0" smtClean="0">
              <a:solidFill>
                <a:srgbClr val="E86D1F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1" name="Curved Down Arrow 20"/>
          <p:cNvSpPr/>
          <p:nvPr/>
        </p:nvSpPr>
        <p:spPr>
          <a:xfrm>
            <a:off x="22860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>
            <a:off x="27432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>
            <a:off x="30861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rved Down Arrow 23"/>
          <p:cNvSpPr/>
          <p:nvPr/>
        </p:nvSpPr>
        <p:spPr>
          <a:xfrm>
            <a:off x="35433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40005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43434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48006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4914900" y="19431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171700" y="3151314"/>
            <a:ext cx="457200" cy="506286"/>
            <a:chOff x="2400300" y="1600200"/>
            <a:chExt cx="651348" cy="523220"/>
          </a:xfrm>
        </p:grpSpPr>
        <p:sp>
          <p:nvSpPr>
            <p:cNvPr id="30" name="TextBox 29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28900" y="3151314"/>
            <a:ext cx="457200" cy="506286"/>
            <a:chOff x="2400300" y="1600200"/>
            <a:chExt cx="651348" cy="523220"/>
          </a:xfrm>
        </p:grpSpPr>
        <p:sp>
          <p:nvSpPr>
            <p:cNvPr id="33" name="TextBox 32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86100" y="3151314"/>
            <a:ext cx="457200" cy="506286"/>
            <a:chOff x="2400300" y="1600200"/>
            <a:chExt cx="651348" cy="523220"/>
          </a:xfrm>
        </p:grpSpPr>
        <p:sp>
          <p:nvSpPr>
            <p:cNvPr id="36" name="TextBox 35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43300" y="3151314"/>
            <a:ext cx="457200" cy="506286"/>
            <a:chOff x="2400300" y="1600200"/>
            <a:chExt cx="651348" cy="523220"/>
          </a:xfrm>
        </p:grpSpPr>
        <p:sp>
          <p:nvSpPr>
            <p:cNvPr id="39" name="TextBox 38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000500" y="3151314"/>
            <a:ext cx="457200" cy="506286"/>
            <a:chOff x="2400300" y="1600200"/>
            <a:chExt cx="651348" cy="523220"/>
          </a:xfrm>
        </p:grpSpPr>
        <p:sp>
          <p:nvSpPr>
            <p:cNvPr id="42" name="TextBox 41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57700" y="3151314"/>
            <a:ext cx="457200" cy="506286"/>
            <a:chOff x="2400300" y="1600200"/>
            <a:chExt cx="651348" cy="523220"/>
          </a:xfrm>
        </p:grpSpPr>
        <p:sp>
          <p:nvSpPr>
            <p:cNvPr id="45" name="TextBox 44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914900" y="3151314"/>
            <a:ext cx="457200" cy="506286"/>
            <a:chOff x="2400300" y="1600200"/>
            <a:chExt cx="651348" cy="523220"/>
          </a:xfrm>
        </p:grpSpPr>
        <p:sp>
          <p:nvSpPr>
            <p:cNvPr id="48" name="TextBox 47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sp>
        <p:nvSpPr>
          <p:cNvPr id="50" name="Oval 49"/>
          <p:cNvSpPr/>
          <p:nvPr/>
        </p:nvSpPr>
        <p:spPr>
          <a:xfrm>
            <a:off x="2171700" y="2857500"/>
            <a:ext cx="377190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 txBox="1">
            <a:spLocks/>
          </p:cNvSpPr>
          <p:nvPr/>
        </p:nvSpPr>
        <p:spPr bwMode="auto">
          <a:xfrm>
            <a:off x="6057900" y="313438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=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50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11430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Start at larger number and take away.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3086100" y="2107912"/>
            <a:ext cx="21717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10-6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1828800" y="4548326"/>
            <a:ext cx="5486400" cy="210394"/>
            <a:chOff x="685800" y="4319701"/>
            <a:chExt cx="5486400" cy="252473"/>
          </a:xfrm>
        </p:grpSpPr>
        <p:cxnSp>
          <p:nvCxnSpPr>
            <p:cNvPr id="26" name="Straight Connector 25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685800" y="444198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6502536" y="473458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1</a:t>
            </a:r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sp>
        <p:nvSpPr>
          <p:cNvPr id="2" name="Curved Down Arrow 1"/>
          <p:cNvSpPr/>
          <p:nvPr/>
        </p:nvSpPr>
        <p:spPr>
          <a:xfrm flipH="1">
            <a:off x="61722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Curved Down Arrow 38"/>
          <p:cNvSpPr/>
          <p:nvPr/>
        </p:nvSpPr>
        <p:spPr>
          <a:xfrm flipH="1">
            <a:off x="57150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Curved Down Arrow 39"/>
          <p:cNvSpPr/>
          <p:nvPr/>
        </p:nvSpPr>
        <p:spPr>
          <a:xfrm flipH="1">
            <a:off x="52578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rved Down Arrow 40"/>
          <p:cNvSpPr/>
          <p:nvPr/>
        </p:nvSpPr>
        <p:spPr>
          <a:xfrm flipH="1">
            <a:off x="49149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rved Down Arrow 41"/>
          <p:cNvSpPr/>
          <p:nvPr/>
        </p:nvSpPr>
        <p:spPr>
          <a:xfrm flipH="1">
            <a:off x="44577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rved Down Arrow 42"/>
          <p:cNvSpPr/>
          <p:nvPr/>
        </p:nvSpPr>
        <p:spPr>
          <a:xfrm flipH="1">
            <a:off x="4114800" y="395862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00500" y="4734580"/>
            <a:ext cx="44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4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6172200" y="3404055"/>
            <a:ext cx="457200" cy="523220"/>
            <a:chOff x="2400300" y="1600200"/>
            <a:chExt cx="651348" cy="540720"/>
          </a:xfrm>
        </p:grpSpPr>
        <p:sp>
          <p:nvSpPr>
            <p:cNvPr id="46" name="TextBox 45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15000" y="3387120"/>
            <a:ext cx="457200" cy="523220"/>
            <a:chOff x="2400300" y="1600200"/>
            <a:chExt cx="651348" cy="540720"/>
          </a:xfrm>
        </p:grpSpPr>
        <p:sp>
          <p:nvSpPr>
            <p:cNvPr id="49" name="TextBox 48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257800" y="3387120"/>
            <a:ext cx="457200" cy="523220"/>
            <a:chOff x="2400300" y="1600200"/>
            <a:chExt cx="651348" cy="540720"/>
          </a:xfrm>
        </p:grpSpPr>
        <p:sp>
          <p:nvSpPr>
            <p:cNvPr id="52" name="TextBox 51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800600" y="3387120"/>
            <a:ext cx="457200" cy="523220"/>
            <a:chOff x="2400300" y="1600200"/>
            <a:chExt cx="651348" cy="540720"/>
          </a:xfrm>
        </p:grpSpPr>
        <p:sp>
          <p:nvSpPr>
            <p:cNvPr id="55" name="TextBox 54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343400" y="3387120"/>
            <a:ext cx="457200" cy="523220"/>
            <a:chOff x="2400300" y="1600200"/>
            <a:chExt cx="651348" cy="540720"/>
          </a:xfrm>
        </p:grpSpPr>
        <p:sp>
          <p:nvSpPr>
            <p:cNvPr id="58" name="TextBox 57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886200" y="3387120"/>
            <a:ext cx="457200" cy="523220"/>
            <a:chOff x="2400300" y="1600200"/>
            <a:chExt cx="651348" cy="540720"/>
          </a:xfrm>
        </p:grpSpPr>
        <p:sp>
          <p:nvSpPr>
            <p:cNvPr id="61" name="TextBox 60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85530" y="473458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9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668524" y="473458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251518" y="473458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834512" y="473458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6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17506" y="473458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68" name="Oval 67"/>
          <p:cNvSpPr/>
          <p:nvPr/>
        </p:nvSpPr>
        <p:spPr>
          <a:xfrm>
            <a:off x="3429000" y="3110240"/>
            <a:ext cx="377190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Text Placeholder 3"/>
          <p:cNvSpPr txBox="1">
            <a:spLocks/>
          </p:cNvSpPr>
          <p:nvPr/>
        </p:nvSpPr>
        <p:spPr bwMode="auto">
          <a:xfrm>
            <a:off x="2286000" y="333884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E86D1F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rgbClr val="FF0000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latin typeface="Orly's Font 2" pitchFamily="66" charset="0"/>
              </a:rPr>
              <a:t>=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70" name="Text Placeholder 3"/>
          <p:cNvSpPr txBox="1">
            <a:spLocks/>
          </p:cNvSpPr>
          <p:nvPr/>
        </p:nvSpPr>
        <p:spPr bwMode="auto">
          <a:xfrm>
            <a:off x="5143500" y="2138690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latin typeface="Orly's Font 2" pitchFamily="66" charset="0"/>
              </a:rPr>
              <a:t>= </a:t>
            </a:r>
            <a:r>
              <a:rPr lang="en-US" sz="2800" dirty="0">
                <a:solidFill>
                  <a:srgbClr val="E86D1F"/>
                </a:solidFill>
                <a:latin typeface="Orly's Font 2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4" grpId="0" build="p"/>
      <p:bldP spid="38" grpId="0"/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1"/>
      <p:bldP spid="63" grpId="0"/>
      <p:bldP spid="64" grpId="0"/>
      <p:bldP spid="65" grpId="0"/>
      <p:bldP spid="66" grpId="0"/>
      <p:bldP spid="67" grpId="0"/>
      <p:bldP spid="68" grpId="0" animBg="1"/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371601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Moving to the right along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368174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10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828800" y="3429000"/>
            <a:ext cx="5486400" cy="228600"/>
            <a:chOff x="1828800" y="3429000"/>
            <a:chExt cx="5486400" cy="228600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260463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 bwMode="auto">
            <a:xfrm>
              <a:off x="1828800" y="3549108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6674236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01159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41855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82551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23247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463943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04639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45335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86031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267273" y="3447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6972300" y="34290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2171700" y="34290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4068997" y="2057400"/>
            <a:ext cx="100600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3200" dirty="0">
                <a:solidFill>
                  <a:schemeClr val="accent5"/>
                </a:solidFill>
                <a:latin typeface="Orly's Font 2" pitchFamily="66" charset="0"/>
              </a:rPr>
              <a:t>10-6</a:t>
            </a: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 rot="5400000">
            <a:off x="5524890" y="2018911"/>
            <a:ext cx="494519" cy="2400299"/>
          </a:xfrm>
          <a:prstGeom prst="upArrow">
            <a:avLst>
              <a:gd name="adj1" fmla="val 50000"/>
              <a:gd name="adj2" fmla="val 5703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1136" y="368174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16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800600" y="2743200"/>
            <a:ext cx="1885950" cy="825500"/>
            <a:chOff x="2686050" y="2374900"/>
            <a:chExt cx="3771900" cy="16256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AutoShape 6"/>
          <p:cNvSpPr>
            <a:spLocks noChangeArrowheads="1"/>
          </p:cNvSpPr>
          <p:nvPr/>
        </p:nvSpPr>
        <p:spPr bwMode="auto">
          <a:xfrm rot="16200000">
            <a:off x="3123899" y="2019602"/>
            <a:ext cx="457199" cy="2361597"/>
          </a:xfrm>
          <a:prstGeom prst="upArrow">
            <a:avLst>
              <a:gd name="adj1" fmla="val 50000"/>
              <a:gd name="adj2" fmla="val 5703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43100" y="36817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4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71500" y="44577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Subtraction means taking away.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2" grpId="0"/>
      <p:bldP spid="21" grpId="0" animBg="1"/>
      <p:bldP spid="22" grpId="0"/>
      <p:bldP spid="26" grpId="0" animBg="1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1430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points instead of units.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4596140"/>
            <a:ext cx="401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8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28800" y="4352503"/>
            <a:ext cx="5486400" cy="210394"/>
            <a:chOff x="1828800" y="4352503"/>
            <a:chExt cx="5486400" cy="210394"/>
          </a:xfrm>
        </p:grpSpPr>
        <p:cxnSp>
          <p:nvCxnSpPr>
            <p:cNvPr id="8" name="Straight Arrow Connector 7"/>
            <p:cNvCxnSpPr/>
            <p:nvPr/>
          </p:nvCxnSpPr>
          <p:spPr bwMode="auto">
            <a:xfrm>
              <a:off x="1828800" y="4463508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61722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29718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37719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5720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3721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69723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2171700" y="4352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4043651" y="2057400"/>
            <a:ext cx="105670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11-4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1136" y="4596140"/>
            <a:ext cx="432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11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3771900" y="2971800"/>
            <a:ext cx="3200400" cy="2171700"/>
            <a:chOff x="2686050" y="2374900"/>
            <a:chExt cx="3771900" cy="16256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Arrow Connector 27"/>
          <p:cNvCxnSpPr/>
          <p:nvPr/>
        </p:nvCxnSpPr>
        <p:spPr>
          <a:xfrm>
            <a:off x="6972300" y="36576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172200" y="36576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372100" y="36576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572000" y="36576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urved Down Arrow 32"/>
          <p:cNvSpPr/>
          <p:nvPr/>
        </p:nvSpPr>
        <p:spPr>
          <a:xfrm flipH="1">
            <a:off x="6057900" y="3657600"/>
            <a:ext cx="10287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Curved Down Arrow 33"/>
          <p:cNvSpPr/>
          <p:nvPr/>
        </p:nvSpPr>
        <p:spPr>
          <a:xfrm flipH="1">
            <a:off x="5257800" y="3657600"/>
            <a:ext cx="10287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Curved Down Arrow 34"/>
          <p:cNvSpPr/>
          <p:nvPr/>
        </p:nvSpPr>
        <p:spPr>
          <a:xfrm flipH="1">
            <a:off x="4457700" y="3657600"/>
            <a:ext cx="10287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Curved Down Arrow 35"/>
          <p:cNvSpPr/>
          <p:nvPr/>
        </p:nvSpPr>
        <p:spPr>
          <a:xfrm flipH="1">
            <a:off x="3657600" y="3657600"/>
            <a:ext cx="10287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43300" y="4596140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143500" y="2057400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= </a:t>
            </a:r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3327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8" grpId="1"/>
      <p:bldP spid="2" grpId="0"/>
      <p:bldP spid="22" grpId="0"/>
      <p:bldP spid="33" grpId="0" animBg="1"/>
      <p:bldP spid="34" grpId="0" animBg="1"/>
      <p:bldP spid="35" grpId="0" animBg="1"/>
      <p:bldP spid="36" grpId="0" animBg="1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Use groups of 10 to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8600" y="4017850"/>
            <a:ext cx="8686800" cy="211810"/>
            <a:chOff x="228600" y="4017850"/>
            <a:chExt cx="8686800" cy="211810"/>
          </a:xfrm>
        </p:grpSpPr>
        <p:cxnSp>
          <p:nvCxnSpPr>
            <p:cNvPr id="10" name="Straight Arrow Connector 9"/>
            <p:cNvCxnSpPr/>
            <p:nvPr/>
          </p:nvCxnSpPr>
          <p:spPr bwMode="auto">
            <a:xfrm>
              <a:off x="228600" y="4123047"/>
              <a:ext cx="8686800" cy="141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634974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3098346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3372054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3645762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auto">
            <a:xfrm>
              <a:off x="3919470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5835426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4193178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4466886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4740594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014302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5288010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5561718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908682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1182390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1456098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1729806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2003514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2277222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2550930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2824638" y="401785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6109134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6382842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6656550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8572500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6930258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7203966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7477674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7751382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 bwMode="auto">
            <a:xfrm>
              <a:off x="8025090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 bwMode="auto">
            <a:xfrm>
              <a:off x="8298798" y="401926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3086100" y="4276092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29300" y="422910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65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326281" y="4274804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75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835060" y="1714500"/>
            <a:ext cx="147388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75-23=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9" name="Curved Down Arrow 58"/>
          <p:cNvSpPr/>
          <p:nvPr/>
        </p:nvSpPr>
        <p:spPr>
          <a:xfrm flipH="1">
            <a:off x="5943600" y="3314700"/>
            <a:ext cx="26289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4800600" y="22860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Placeholder 3"/>
          <p:cNvSpPr txBox="1">
            <a:spLocks/>
          </p:cNvSpPr>
          <p:nvPr/>
        </p:nvSpPr>
        <p:spPr bwMode="auto">
          <a:xfrm>
            <a:off x="4000500" y="28575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10+10+3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 bwMode="auto">
          <a:xfrm>
            <a:off x="6972300" y="265304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3" name="Curved Down Arrow 62"/>
          <p:cNvSpPr/>
          <p:nvPr/>
        </p:nvSpPr>
        <p:spPr>
          <a:xfrm flipH="1">
            <a:off x="3200400" y="3314700"/>
            <a:ext cx="29718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343400" y="265304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5" name="Curved Down Arrow 64"/>
          <p:cNvSpPr/>
          <p:nvPr/>
        </p:nvSpPr>
        <p:spPr>
          <a:xfrm flipH="1">
            <a:off x="2971800" y="3200400"/>
            <a:ext cx="457200" cy="8001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743200" y="265304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286000" y="4277380"/>
            <a:ext cx="659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52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245236" y="1714500"/>
            <a:ext cx="72327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52</a:t>
            </a:r>
          </a:p>
        </p:txBody>
      </p:sp>
      <p:sp>
        <p:nvSpPr>
          <p:cNvPr id="69" name="Curved Down Arrow 68"/>
          <p:cNvSpPr/>
          <p:nvPr/>
        </p:nvSpPr>
        <p:spPr>
          <a:xfrm flipH="1">
            <a:off x="2743200" y="3200400"/>
            <a:ext cx="457200" cy="8001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rved Down Arrow 69"/>
          <p:cNvSpPr/>
          <p:nvPr/>
        </p:nvSpPr>
        <p:spPr>
          <a:xfrm flipH="1">
            <a:off x="2400300" y="3200400"/>
            <a:ext cx="457200" cy="8001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5" grpId="0"/>
      <p:bldP spid="56" grpId="0"/>
      <p:bldP spid="57" grpId="0"/>
      <p:bldP spid="58" grpId="0"/>
      <p:bldP spid="59" grpId="0" animBg="1"/>
      <p:bldP spid="61" grpId="0"/>
      <p:bldP spid="61" grpId="1"/>
      <p:bldP spid="62" grpId="0"/>
      <p:bldP spid="63" grpId="0" animBg="1"/>
      <p:bldP spid="64" grpId="0"/>
      <p:bldP spid="65" grpId="0" animBg="1"/>
      <p:bldP spid="66" grpId="0"/>
      <p:bldP spid="67" grpId="0"/>
      <p:bldP spid="68" grpId="0"/>
      <p:bldP spid="69" grpId="0" animBg="1"/>
      <p:bldP spid="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800100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are 78 students in 2</a:t>
            </a:r>
            <a:r>
              <a:rPr lang="en-US" sz="2800" baseline="30000" dirty="0" smtClean="0">
                <a:solidFill>
                  <a:schemeClr val="accent1"/>
                </a:solidFill>
                <a:latin typeface="Orly's Font 2" pitchFamily="66" charset="0"/>
              </a:rPr>
              <a:t>nd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grade. 12 of the students are sick and did not come to school. How many students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are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at school?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326719" y="2272724"/>
            <a:ext cx="147388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78-12=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4343400" y="285750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Placeholder 3"/>
          <p:cNvSpPr txBox="1">
            <a:spLocks/>
          </p:cNvSpPr>
          <p:nvPr/>
        </p:nvSpPr>
        <p:spPr bwMode="auto">
          <a:xfrm>
            <a:off x="3886200" y="336298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10+2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3" name="Curved Down Arrow 62"/>
          <p:cNvSpPr/>
          <p:nvPr/>
        </p:nvSpPr>
        <p:spPr>
          <a:xfrm flipH="1">
            <a:off x="3429000" y="3657600"/>
            <a:ext cx="3886200" cy="9144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029200" y="308610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5" name="Curved Down Arrow 64"/>
          <p:cNvSpPr/>
          <p:nvPr/>
        </p:nvSpPr>
        <p:spPr>
          <a:xfrm flipH="1">
            <a:off x="3086100" y="3886200"/>
            <a:ext cx="5715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3086100" y="308610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14600" y="4767590"/>
            <a:ext cx="659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66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800600" y="2286000"/>
            <a:ext cx="264627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66 students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2057400" y="4572000"/>
            <a:ext cx="5486400" cy="210394"/>
            <a:chOff x="1828800" y="3209503"/>
            <a:chExt cx="5486400" cy="210394"/>
          </a:xfrm>
        </p:grpSpPr>
        <p:cxnSp>
          <p:nvCxnSpPr>
            <p:cNvPr id="70" name="Straight Arrow Connector 69"/>
            <p:cNvCxnSpPr/>
            <p:nvPr/>
          </p:nvCxnSpPr>
          <p:spPr bwMode="auto">
            <a:xfrm>
              <a:off x="1828800" y="3320508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2171700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 bwMode="auto">
            <a:xfrm>
              <a:off x="260463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6674236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301159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341855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382551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423247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463943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504639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 bwMode="auto">
            <a:xfrm>
              <a:off x="545335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 bwMode="auto">
            <a:xfrm>
              <a:off x="586031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6267273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 bwMode="auto">
            <a:xfrm>
              <a:off x="6972300" y="3209503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6959736" y="476759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78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416436" y="476759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6</a:t>
            </a:r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sp>
        <p:nvSpPr>
          <p:cNvPr id="29" name="Curved Down Arrow 28"/>
          <p:cNvSpPr/>
          <p:nvPr/>
        </p:nvSpPr>
        <p:spPr>
          <a:xfrm flipH="1">
            <a:off x="2743200" y="3886200"/>
            <a:ext cx="5715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8" grpId="0"/>
      <p:bldP spid="61" grpId="1"/>
      <p:bldP spid="61" grpId="2"/>
      <p:bldP spid="63" grpId="0" animBg="1"/>
      <p:bldP spid="64" grpId="1"/>
      <p:bldP spid="65" grpId="0" animBg="1"/>
      <p:bldP spid="66" grpId="0"/>
      <p:bldP spid="67" grpId="0"/>
      <p:bldP spid="68" grpId="0"/>
      <p:bldP spid="84" grpId="0"/>
      <p:bldP spid="85" grpId="0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8306</TotalTime>
  <Words>223</Words>
  <Application>Microsoft Office PowerPoint</Application>
  <PresentationFormat>On-screen Show (16:10)</PresentationFormat>
  <Paragraphs>97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283</cp:revision>
  <dcterms:created xsi:type="dcterms:W3CDTF">2011-06-12T17:04:43Z</dcterms:created>
  <dcterms:modified xsi:type="dcterms:W3CDTF">2015-06-07T15:04:11Z</dcterms:modified>
</cp:coreProperties>
</file>